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89.png"/><Relationship Id="rId23" Type="http://schemas.openxmlformats.org/officeDocument/2006/relationships/image" Target="../media/image190.png"/><Relationship Id="rId24" Type="http://schemas.openxmlformats.org/officeDocument/2006/relationships/image" Target="../media/image191.png"/><Relationship Id="rId25" Type="http://schemas.openxmlformats.org/officeDocument/2006/relationships/image" Target="../media/image192.png"/><Relationship Id="rId26" Type="http://schemas.openxmlformats.org/officeDocument/2006/relationships/image" Target="../media/image193.png"/><Relationship Id="rId27" Type="http://schemas.openxmlformats.org/officeDocument/2006/relationships/image" Target="../media/image194.png"/><Relationship Id="rId28" Type="http://schemas.openxmlformats.org/officeDocument/2006/relationships/image" Target="../media/image195.png"/><Relationship Id="rId29" Type="http://schemas.openxmlformats.org/officeDocument/2006/relationships/image" Target="../media/image196.png"/><Relationship Id="rId30" Type="http://schemas.openxmlformats.org/officeDocument/2006/relationships/image" Target="../media/image197.png"/><Relationship Id="rId31" Type="http://schemas.openxmlformats.org/officeDocument/2006/relationships/image" Target="../media/image198.png"/><Relationship Id="rId32" Type="http://schemas.openxmlformats.org/officeDocument/2006/relationships/image" Target="../media/image199.png"/><Relationship Id="rId33" Type="http://schemas.openxmlformats.org/officeDocument/2006/relationships/image" Target="../media/image200.png"/><Relationship Id="rId34" Type="http://schemas.openxmlformats.org/officeDocument/2006/relationships/image" Target="../media/image201.png"/><Relationship Id="rId35" Type="http://schemas.openxmlformats.org/officeDocument/2006/relationships/image" Target="../media/image202.png"/><Relationship Id="rId36" Type="http://schemas.openxmlformats.org/officeDocument/2006/relationships/image" Target="../media/image203.png"/><Relationship Id="rId37" Type="http://schemas.openxmlformats.org/officeDocument/2006/relationships/image" Target="../media/image204.png"/><Relationship Id="rId38" Type="http://schemas.openxmlformats.org/officeDocument/2006/relationships/image" Target="../media/image205.png"/><Relationship Id="rId39" Type="http://schemas.openxmlformats.org/officeDocument/2006/relationships/image" Target="../media/image206.png"/><Relationship Id="rId40" Type="http://schemas.openxmlformats.org/officeDocument/2006/relationships/image" Target="../media/image207.png"/><Relationship Id="rId41" Type="http://schemas.openxmlformats.org/officeDocument/2006/relationships/image" Target="../media/image208.png"/><Relationship Id="rId42" Type="http://schemas.openxmlformats.org/officeDocument/2006/relationships/image" Target="../media/image209.png"/><Relationship Id="rId43" Type="http://schemas.openxmlformats.org/officeDocument/2006/relationships/image" Target="../media/image210.png"/><Relationship Id="rId44" Type="http://schemas.openxmlformats.org/officeDocument/2006/relationships/image" Target="../media/image21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Relationship Id="rId20" Type="http://schemas.openxmlformats.org/officeDocument/2006/relationships/image" Target="../media/image230.png"/><Relationship Id="rId21" Type="http://schemas.openxmlformats.org/officeDocument/2006/relationships/image" Target="../media/image231.png"/><Relationship Id="rId22" Type="http://schemas.openxmlformats.org/officeDocument/2006/relationships/image" Target="../media/image232.png"/><Relationship Id="rId23" Type="http://schemas.openxmlformats.org/officeDocument/2006/relationships/image" Target="../media/image233.png"/><Relationship Id="rId24" Type="http://schemas.openxmlformats.org/officeDocument/2006/relationships/image" Target="../media/image234.png"/><Relationship Id="rId25" Type="http://schemas.openxmlformats.org/officeDocument/2006/relationships/image" Target="../media/image235.png"/><Relationship Id="rId26" Type="http://schemas.openxmlformats.org/officeDocument/2006/relationships/image" Target="../media/image236.png"/><Relationship Id="rId27" Type="http://schemas.openxmlformats.org/officeDocument/2006/relationships/image" Target="../media/image237.png"/><Relationship Id="rId28" Type="http://schemas.openxmlformats.org/officeDocument/2006/relationships/image" Target="../media/image238.png"/><Relationship Id="rId29" Type="http://schemas.openxmlformats.org/officeDocument/2006/relationships/image" Target="../media/image239.png"/><Relationship Id="rId30" Type="http://schemas.openxmlformats.org/officeDocument/2006/relationships/image" Target="../media/image240.png"/><Relationship Id="rId31" Type="http://schemas.openxmlformats.org/officeDocument/2006/relationships/image" Target="../media/image241.png"/><Relationship Id="rId32" Type="http://schemas.openxmlformats.org/officeDocument/2006/relationships/image" Target="../media/image242.png"/><Relationship Id="rId33" Type="http://schemas.openxmlformats.org/officeDocument/2006/relationships/image" Target="../media/image243.png"/><Relationship Id="rId34" Type="http://schemas.openxmlformats.org/officeDocument/2006/relationships/image" Target="../media/image244.png"/><Relationship Id="rId35" Type="http://schemas.openxmlformats.org/officeDocument/2006/relationships/image" Target="../media/image245.png"/><Relationship Id="rId36" Type="http://schemas.openxmlformats.org/officeDocument/2006/relationships/image" Target="../media/image246.png"/><Relationship Id="rId37" Type="http://schemas.openxmlformats.org/officeDocument/2006/relationships/image" Target="../media/image247.png"/><Relationship Id="rId38" Type="http://schemas.openxmlformats.org/officeDocument/2006/relationships/image" Target="../media/image248.png"/><Relationship Id="rId39" Type="http://schemas.openxmlformats.org/officeDocument/2006/relationships/image" Target="../media/image249.png"/><Relationship Id="rId40" Type="http://schemas.openxmlformats.org/officeDocument/2006/relationships/image" Target="../media/image250.png"/><Relationship Id="rId41" Type="http://schemas.openxmlformats.org/officeDocument/2006/relationships/image" Target="../media/image251.png"/><Relationship Id="rId42" Type="http://schemas.openxmlformats.org/officeDocument/2006/relationships/image" Target="../media/image252.png"/><Relationship Id="rId43" Type="http://schemas.openxmlformats.org/officeDocument/2006/relationships/image" Target="../media/image253.png"/><Relationship Id="rId44" Type="http://schemas.openxmlformats.org/officeDocument/2006/relationships/image" Target="../media/image254.png"/><Relationship Id="rId45" Type="http://schemas.openxmlformats.org/officeDocument/2006/relationships/image" Target="../media/image255.png"/><Relationship Id="rId46" Type="http://schemas.openxmlformats.org/officeDocument/2006/relationships/image" Target="../media/image256.png"/><Relationship Id="rId47" Type="http://schemas.openxmlformats.org/officeDocument/2006/relationships/image" Target="../media/image257.png"/><Relationship Id="rId48" Type="http://schemas.openxmlformats.org/officeDocument/2006/relationships/image" Target="../media/image258.png"/><Relationship Id="rId49" Type="http://schemas.openxmlformats.org/officeDocument/2006/relationships/image" Target="../media/image259.png"/><Relationship Id="rId50" Type="http://schemas.openxmlformats.org/officeDocument/2006/relationships/image" Target="../media/image260.png"/><Relationship Id="rId51" Type="http://schemas.openxmlformats.org/officeDocument/2006/relationships/image" Target="../media/image261.png"/><Relationship Id="rId52" Type="http://schemas.openxmlformats.org/officeDocument/2006/relationships/image" Target="../media/image26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png"/><Relationship Id="rId33" Type="http://schemas.openxmlformats.org/officeDocument/2006/relationships/image" Target="../media/image39.png"/><Relationship Id="rId34" Type="http://schemas.openxmlformats.org/officeDocument/2006/relationships/image" Target="../media/image40.png"/><Relationship Id="rId35" Type="http://schemas.openxmlformats.org/officeDocument/2006/relationships/image" Target="../media/image41.png"/><Relationship Id="rId36" Type="http://schemas.openxmlformats.org/officeDocument/2006/relationships/image" Target="../media/image4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388.png"/><Relationship Id="rId8" Type="http://schemas.openxmlformats.org/officeDocument/2006/relationships/image" Target="../media/image389.png"/><Relationship Id="rId9" Type="http://schemas.openxmlformats.org/officeDocument/2006/relationships/image" Target="../media/image390.png"/><Relationship Id="rId10" Type="http://schemas.openxmlformats.org/officeDocument/2006/relationships/image" Target="../media/image391.png"/><Relationship Id="rId11" Type="http://schemas.openxmlformats.org/officeDocument/2006/relationships/image" Target="../media/image392.png"/><Relationship Id="rId12" Type="http://schemas.openxmlformats.org/officeDocument/2006/relationships/image" Target="../media/image393.png"/><Relationship Id="rId13" Type="http://schemas.openxmlformats.org/officeDocument/2006/relationships/image" Target="../media/image394.png"/><Relationship Id="rId14" Type="http://schemas.openxmlformats.org/officeDocument/2006/relationships/image" Target="../media/image395.png"/><Relationship Id="rId15" Type="http://schemas.openxmlformats.org/officeDocument/2006/relationships/image" Target="../media/image396.png"/><Relationship Id="rId16" Type="http://schemas.openxmlformats.org/officeDocument/2006/relationships/image" Target="../media/image397.png"/><Relationship Id="rId17" Type="http://schemas.openxmlformats.org/officeDocument/2006/relationships/image" Target="../media/image398.png"/><Relationship Id="rId18" Type="http://schemas.openxmlformats.org/officeDocument/2006/relationships/image" Target="../media/image399.png"/><Relationship Id="rId19" Type="http://schemas.openxmlformats.org/officeDocument/2006/relationships/image" Target="../media/image400.png"/><Relationship Id="rId20" Type="http://schemas.openxmlformats.org/officeDocument/2006/relationships/image" Target="../media/image401.png"/><Relationship Id="rId21" Type="http://schemas.openxmlformats.org/officeDocument/2006/relationships/image" Target="../media/image402.png"/><Relationship Id="rId22" Type="http://schemas.openxmlformats.org/officeDocument/2006/relationships/image" Target="../media/image403.png"/><Relationship Id="rId23" Type="http://schemas.openxmlformats.org/officeDocument/2006/relationships/image" Target="../media/image404.png"/><Relationship Id="rId24" Type="http://schemas.openxmlformats.org/officeDocument/2006/relationships/image" Target="../media/image405.png"/><Relationship Id="rId25" Type="http://schemas.openxmlformats.org/officeDocument/2006/relationships/image" Target="../media/image406.png"/><Relationship Id="rId26" Type="http://schemas.openxmlformats.org/officeDocument/2006/relationships/image" Target="../media/image407.png"/><Relationship Id="rId27" Type="http://schemas.openxmlformats.org/officeDocument/2006/relationships/image" Target="../media/image40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4384" y="0"/>
            <a:ext cx="11146659" cy="11114285"/>
            <a:chOff x="10044384" y="0"/>
            <a:chExt cx="11146659" cy="11114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4384" y="0"/>
              <a:ext cx="11146659" cy="11114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4613" y="0"/>
            <a:ext cx="7381101" cy="10285714"/>
            <a:chOff x="10904613" y="0"/>
            <a:chExt cx="738110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613" y="0"/>
              <a:ext cx="738110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358" y="3922282"/>
            <a:ext cx="7910547" cy="24880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0324" y="9323010"/>
            <a:ext cx="448150" cy="3533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277" y="3502687"/>
            <a:ext cx="6376671" cy="6061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9849" y="6181522"/>
            <a:ext cx="6617289" cy="7581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3928814"/>
            <a:ext cx="7250338" cy="5437754"/>
            <a:chOff x="1362054" y="3928814"/>
            <a:chExt cx="7250338" cy="5437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3928814"/>
              <a:ext cx="7250338" cy="5437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821" y="951897"/>
            <a:ext cx="3594716" cy="9754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81972" y="724316"/>
            <a:ext cx="5219615" cy="2868972"/>
            <a:chOff x="11081972" y="724316"/>
            <a:chExt cx="5219615" cy="28689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1972" y="724316"/>
              <a:ext cx="5219615" cy="28689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24894" y="1103720"/>
            <a:ext cx="1011067" cy="10479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63940" y="1964662"/>
            <a:ext cx="3332147" cy="7999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511" y="2685329"/>
            <a:ext cx="2925767" cy="5777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56000" y="3928814"/>
            <a:ext cx="7245587" cy="5434190"/>
            <a:chOff x="9056000" y="3928814"/>
            <a:chExt cx="7245587" cy="5434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6000" y="3928814"/>
              <a:ext cx="7245587" cy="5434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3983671"/>
            <a:ext cx="7177195" cy="5382897"/>
            <a:chOff x="1362054" y="3983671"/>
            <a:chExt cx="7177195" cy="53828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3983671"/>
              <a:ext cx="7177195" cy="53828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821" y="951897"/>
            <a:ext cx="3594716" cy="9754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81972" y="724316"/>
            <a:ext cx="5219615" cy="2868972"/>
            <a:chOff x="11081972" y="724316"/>
            <a:chExt cx="5219615" cy="28689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1972" y="724316"/>
              <a:ext cx="5219615" cy="28689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24894" y="1103720"/>
            <a:ext cx="1020591" cy="10479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63940" y="1983710"/>
            <a:ext cx="1583299" cy="7466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511" y="2685329"/>
            <a:ext cx="1901129" cy="568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11619" y="3950282"/>
            <a:ext cx="7170921" cy="5378190"/>
            <a:chOff x="9111619" y="3950282"/>
            <a:chExt cx="7170921" cy="5378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1619" y="3950282"/>
              <a:ext cx="7170921" cy="5378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3958393"/>
            <a:ext cx="7210899" cy="5408174"/>
            <a:chOff x="1362054" y="3958393"/>
            <a:chExt cx="7210899" cy="54081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3958393"/>
              <a:ext cx="7210899" cy="5408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821" y="951897"/>
            <a:ext cx="3594716" cy="9754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81972" y="724316"/>
            <a:ext cx="5219615" cy="2868972"/>
            <a:chOff x="11081972" y="724316"/>
            <a:chExt cx="5219615" cy="28689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1972" y="724316"/>
              <a:ext cx="5219615" cy="28689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24894" y="1103720"/>
            <a:ext cx="1020591" cy="10479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63940" y="1983710"/>
            <a:ext cx="2842956" cy="7466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511" y="2685329"/>
            <a:ext cx="2322882" cy="568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54415" y="3958393"/>
            <a:ext cx="7247172" cy="5435379"/>
            <a:chOff x="9054415" y="3958393"/>
            <a:chExt cx="7247172" cy="54353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4415" y="3958393"/>
              <a:ext cx="7247172" cy="5435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6821" y="951897"/>
            <a:ext cx="3594716" cy="9754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2054" y="3957044"/>
            <a:ext cx="7206327" cy="5404746"/>
            <a:chOff x="1362054" y="3957044"/>
            <a:chExt cx="7206327" cy="54047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054" y="3957044"/>
              <a:ext cx="7206327" cy="5404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78776" y="724316"/>
            <a:ext cx="5219615" cy="2852768"/>
            <a:chOff x="11078776" y="724316"/>
            <a:chExt cx="5219615" cy="28527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8776" y="724316"/>
              <a:ext cx="5219615" cy="28527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53396" y="1178942"/>
            <a:ext cx="4670374" cy="1975895"/>
            <a:chOff x="11353396" y="1178942"/>
            <a:chExt cx="4670374" cy="1975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1970" y="1087516"/>
              <a:ext cx="1020591" cy="104797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1017" y="1967505"/>
              <a:ext cx="3092480" cy="73712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9588" y="2650076"/>
              <a:ext cx="2894339" cy="6666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92063" y="3957044"/>
            <a:ext cx="7206327" cy="5404746"/>
            <a:chOff x="9092063" y="3957044"/>
            <a:chExt cx="7206327" cy="54047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2063" y="3957044"/>
              <a:ext cx="7206327" cy="54047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4001195"/>
            <a:ext cx="7204624" cy="5403468"/>
            <a:chOff x="1362054" y="4001195"/>
            <a:chExt cx="7204624" cy="540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4001195"/>
              <a:ext cx="7204624" cy="540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821" y="951897"/>
            <a:ext cx="3594716" cy="9754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81972" y="757649"/>
            <a:ext cx="5219615" cy="2835639"/>
            <a:chOff x="11081972" y="757649"/>
            <a:chExt cx="5219615" cy="28356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1972" y="757649"/>
              <a:ext cx="5219615" cy="28356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24894" y="1103720"/>
            <a:ext cx="1020591" cy="10479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63940" y="1983710"/>
            <a:ext cx="3487794" cy="7618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511" y="2685329"/>
            <a:ext cx="2453186" cy="568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3968949"/>
            <a:ext cx="7196825" cy="5397619"/>
            <a:chOff x="9142857" y="3968949"/>
            <a:chExt cx="7196825" cy="539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3968949"/>
              <a:ext cx="7196825" cy="539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9" y="951897"/>
            <a:ext cx="3485716" cy="9754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2586" y="230072"/>
            <a:ext cx="2173828" cy="21997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2054" y="2383734"/>
            <a:ext cx="4440621" cy="3709886"/>
            <a:chOff x="1362054" y="2383734"/>
            <a:chExt cx="4440621" cy="37098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054" y="2383734"/>
              <a:ext cx="4440621" cy="37098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57295" y="1756848"/>
            <a:ext cx="9608815" cy="8244166"/>
            <a:chOff x="6457295" y="1756848"/>
            <a:chExt cx="9608815" cy="82441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7295" y="1756848"/>
              <a:ext cx="9608815" cy="8244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3482" y="4548625"/>
            <a:ext cx="8097265" cy="4693227"/>
            <a:chOff x="1433482" y="4548625"/>
            <a:chExt cx="8097265" cy="46932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482" y="4548625"/>
              <a:ext cx="8097265" cy="46932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3485716" cy="9754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5509" y="2187883"/>
            <a:ext cx="8678776" cy="1328384"/>
            <a:chOff x="9435509" y="2187883"/>
            <a:chExt cx="8678776" cy="13283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5509" y="2187883"/>
              <a:ext cx="8678776" cy="13283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323810"/>
            <a:ext cx="9702836" cy="5142857"/>
            <a:chOff x="9142857" y="4323810"/>
            <a:chExt cx="9702836" cy="514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323810"/>
              <a:ext cx="9702836" cy="51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482" y="2187883"/>
            <a:ext cx="7724559" cy="1073018"/>
            <a:chOff x="1433482" y="2187883"/>
            <a:chExt cx="7724559" cy="10730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482" y="2187883"/>
              <a:ext cx="7724559" cy="1073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9" y="926497"/>
            <a:ext cx="9654240" cy="10920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2585" y="230072"/>
            <a:ext cx="2164365" cy="2199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4573" y="2845095"/>
            <a:ext cx="17951122" cy="6702978"/>
            <a:chOff x="334573" y="2845095"/>
            <a:chExt cx="17951122" cy="67029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4573" y="4018771"/>
              <a:ext cx="1991025" cy="3828040"/>
              <a:chOff x="334573" y="4018771"/>
              <a:chExt cx="1991025" cy="3828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4573" y="4018771"/>
                <a:ext cx="1991025" cy="382804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5676" y="7542323"/>
              <a:ext cx="2037802" cy="210331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8425" y="7587609"/>
              <a:ext cx="2201897" cy="214801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7245" y="7770906"/>
              <a:ext cx="1251887" cy="124741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8276" y="7587606"/>
              <a:ext cx="1251887" cy="124741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492" y="2788818"/>
              <a:ext cx="1798022" cy="120815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687505" y="3602649"/>
              <a:ext cx="2495618" cy="4545998"/>
              <a:chOff x="3687505" y="3602649"/>
              <a:chExt cx="2495618" cy="454599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687505" y="3602649"/>
                <a:ext cx="2495618" cy="454599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08581" y="7313762"/>
              <a:ext cx="2041478" cy="214801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48663" y="7285770"/>
              <a:ext cx="1251887" cy="124741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634617" y="4548226"/>
              <a:ext cx="1520171" cy="2769131"/>
              <a:chOff x="6634617" y="4548226"/>
              <a:chExt cx="1520171" cy="276913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634617" y="4548226"/>
                <a:ext cx="1520171" cy="276913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593222" y="4777916"/>
              <a:ext cx="2413845" cy="2518569"/>
              <a:chOff x="8593222" y="4777916"/>
              <a:chExt cx="2413845" cy="25185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60000">
                <a:off x="8593222" y="4777916"/>
                <a:ext cx="2413845" cy="251856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5400" y="2988237"/>
              <a:ext cx="2171831" cy="79711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62923" y="3526744"/>
              <a:ext cx="2171831" cy="79711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29438" y="4082751"/>
              <a:ext cx="2173307" cy="70735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15818" y="4728923"/>
              <a:ext cx="2173307" cy="70735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50104" y="4826837"/>
              <a:ext cx="2268126" cy="70735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279224" y="5316459"/>
              <a:ext cx="1361829" cy="1420912"/>
              <a:chOff x="11279224" y="5316459"/>
              <a:chExt cx="1361829" cy="142091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60000">
                <a:off x="11279224" y="5316459"/>
                <a:ext cx="1361829" cy="142091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45921" y="5384614"/>
              <a:ext cx="2413470" cy="1420912"/>
              <a:chOff x="13545921" y="5384614"/>
              <a:chExt cx="2413470" cy="142091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60000">
                <a:off x="13545921" y="5384614"/>
                <a:ext cx="2413470" cy="142091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217137" y="5804061"/>
              <a:ext cx="1504170" cy="885569"/>
              <a:chOff x="16217137" y="5804061"/>
              <a:chExt cx="1504170" cy="88556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60000">
                <a:off x="16217137" y="5804061"/>
                <a:ext cx="1504170" cy="885569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126295" y="4929695"/>
              <a:ext cx="2069279" cy="70735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544115" y="5932792"/>
              <a:ext cx="1610861" cy="786471"/>
              <a:chOff x="7544115" y="5932792"/>
              <a:chExt cx="1610861" cy="786471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7560122" y="5932792"/>
                <a:ext cx="359190" cy="690596"/>
                <a:chOff x="7560122" y="5932792"/>
                <a:chExt cx="359190" cy="690596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560122" y="5932792"/>
                  <a:ext cx="359190" cy="690596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594532" y="6119752"/>
                <a:ext cx="1554680" cy="196051"/>
                <a:chOff x="7594532" y="6119752"/>
                <a:chExt cx="1554680" cy="196051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540000">
                  <a:off x="7594532" y="6119752"/>
                  <a:ext cx="1554680" cy="196051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7550276" y="6410371"/>
                <a:ext cx="1586420" cy="199469"/>
                <a:chOff x="7550276" y="6410371"/>
                <a:chExt cx="1586420" cy="19946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480000">
                  <a:off x="7550276" y="6410371"/>
                  <a:ext cx="1586420" cy="1994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1025777" y="5399939"/>
              <a:ext cx="3088543" cy="1191465"/>
              <a:chOff x="1025777" y="5399939"/>
              <a:chExt cx="3088543" cy="119146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052940" y="5399939"/>
                <a:ext cx="554290" cy="1065705"/>
                <a:chOff x="1052940" y="5399939"/>
                <a:chExt cx="554290" cy="1065705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52940" y="5399939"/>
                  <a:ext cx="554290" cy="106570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012113" y="5811128"/>
                <a:ext cx="3115871" cy="196051"/>
                <a:chOff x="1012113" y="5811128"/>
                <a:chExt cx="3115871" cy="196051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720000">
                  <a:off x="1012113" y="5811128"/>
                  <a:ext cx="3115871" cy="196051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056092" y="6313111"/>
                <a:ext cx="3017456" cy="199469"/>
                <a:chOff x="1056092" y="6313111"/>
                <a:chExt cx="3017456" cy="19946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180000">
                  <a:off x="1056092" y="6313111"/>
                  <a:ext cx="3017456" cy="1994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2123657" y="5875649"/>
              <a:ext cx="1610861" cy="786471"/>
              <a:chOff x="12123657" y="5875649"/>
              <a:chExt cx="1610861" cy="78647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2139664" y="5875649"/>
                <a:ext cx="359190" cy="690596"/>
                <a:chOff x="12139664" y="5875649"/>
                <a:chExt cx="359190" cy="690596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2139664" y="5875649"/>
                  <a:ext cx="359190" cy="690596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2174074" y="6062609"/>
                <a:ext cx="1554680" cy="196051"/>
                <a:chOff x="12174074" y="6062609"/>
                <a:chExt cx="1554680" cy="196051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540000">
                  <a:off x="12174074" y="6062609"/>
                  <a:ext cx="1554680" cy="19605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2129818" y="6353228"/>
                <a:ext cx="1586420" cy="199469"/>
                <a:chOff x="12129818" y="6353228"/>
                <a:chExt cx="1586420" cy="199469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480000">
                  <a:off x="12129818" y="6353228"/>
                  <a:ext cx="1586420" cy="1994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5494916" y="5862950"/>
              <a:ext cx="1610861" cy="786471"/>
              <a:chOff x="5494916" y="5862950"/>
              <a:chExt cx="1610861" cy="786471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5510923" y="5862950"/>
                <a:ext cx="359190" cy="690596"/>
                <a:chOff x="5510923" y="5862950"/>
                <a:chExt cx="359190" cy="690596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5510923" y="5862950"/>
                  <a:ext cx="359190" cy="690596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5545333" y="6049911"/>
                <a:ext cx="1554680" cy="196051"/>
                <a:chOff x="5545333" y="6049911"/>
                <a:chExt cx="1554680" cy="196051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 rot="540000">
                  <a:off x="5545333" y="6049911"/>
                  <a:ext cx="1554680" cy="196051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5501077" y="6340530"/>
                <a:ext cx="1586420" cy="199469"/>
                <a:chOff x="5501077" y="6340530"/>
                <a:chExt cx="1586420" cy="199469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 rot="-480000">
                  <a:off x="5501077" y="6340530"/>
                  <a:ext cx="1586420" cy="1994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8" name="그룹 1028"/>
            <p:cNvGrpSpPr/>
            <p:nvPr/>
          </p:nvGrpSpPr>
          <p:grpSpPr>
            <a:xfrm>
              <a:off x="10290559" y="5791003"/>
              <a:ext cx="359190" cy="690596"/>
              <a:chOff x="10290559" y="5791003"/>
              <a:chExt cx="359190" cy="690596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0290559" y="5791003"/>
                <a:ext cx="359190" cy="690596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0325346" y="5932792"/>
              <a:ext cx="1277981" cy="571140"/>
              <a:chOff x="10325346" y="5932792"/>
              <a:chExt cx="1277981" cy="571140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10365344" y="6028308"/>
                <a:ext cx="1233410" cy="155537"/>
                <a:chOff x="10365344" y="6028308"/>
                <a:chExt cx="1233410" cy="155537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 rot="540000">
                  <a:off x="10365344" y="6028308"/>
                  <a:ext cx="1233410" cy="155537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0330234" y="6258871"/>
                <a:ext cx="1258591" cy="158249"/>
                <a:chOff x="10330234" y="6258871"/>
                <a:chExt cx="1258591" cy="158249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 rot="-480000">
                  <a:off x="10330234" y="6258871"/>
                  <a:ext cx="1258591" cy="1582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15182182" y="5791003"/>
              <a:ext cx="359190" cy="690596"/>
              <a:chOff x="15182182" y="5791003"/>
              <a:chExt cx="359190" cy="690596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5182182" y="5791003"/>
                <a:ext cx="359190" cy="690596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5223894" y="5962806"/>
              <a:ext cx="1304948" cy="196051"/>
              <a:chOff x="15223894" y="5962806"/>
              <a:chExt cx="1304948" cy="196051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720000">
                <a:off x="15223894" y="5962806"/>
                <a:ext cx="1304948" cy="196051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5173334" y="6282855"/>
              <a:ext cx="1381309" cy="199469"/>
              <a:chOff x="15173334" y="6282855"/>
              <a:chExt cx="1381309" cy="199469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480000">
                <a:off x="15173334" y="6282855"/>
                <a:ext cx="1381309" cy="1994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9" y="926497"/>
            <a:ext cx="8425326" cy="10920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9255" y="4361905"/>
            <a:ext cx="11217960" cy="4188805"/>
            <a:chOff x="759255" y="4361905"/>
            <a:chExt cx="11217960" cy="41888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59255" y="5095355"/>
              <a:ext cx="1244225" cy="2392207"/>
              <a:chOff x="759255" y="5095355"/>
              <a:chExt cx="1244225" cy="23922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9255" y="5095355"/>
                <a:ext cx="1244225" cy="23922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316" y="7276768"/>
              <a:ext cx="1286387" cy="135635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6081" y="7317334"/>
              <a:ext cx="1376139" cy="135635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9234" y="7431880"/>
              <a:ext cx="782444" cy="79403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5748" y="7317332"/>
              <a:ext cx="782444" cy="79403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697" y="4326736"/>
              <a:ext cx="1123826" cy="75300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854559" y="4835313"/>
              <a:ext cx="1559554" cy="2840871"/>
              <a:chOff x="2854559" y="4835313"/>
              <a:chExt cx="1559554" cy="284087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54559" y="4835313"/>
                <a:ext cx="1559554" cy="284087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79523" y="7146202"/>
              <a:ext cx="1275854" cy="135635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79322" y="7128709"/>
              <a:ext cx="782444" cy="79403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696259" y="5426220"/>
              <a:ext cx="949980" cy="1730477"/>
              <a:chOff x="4696259" y="5426220"/>
              <a:chExt cx="949980" cy="173047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696259" y="5426220"/>
                <a:ext cx="949980" cy="17304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920225" y="5569757"/>
              <a:ext cx="1508452" cy="1573897"/>
              <a:chOff x="5920225" y="5569757"/>
              <a:chExt cx="1508452" cy="157389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60000">
                <a:off x="5920225" y="5569757"/>
                <a:ext cx="1508452" cy="157389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90725" y="4463623"/>
              <a:ext cx="1350645" cy="43975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26473" y="4800145"/>
              <a:ext cx="1350645" cy="43974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2856" y="5114823"/>
              <a:ext cx="1357368" cy="51287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34146" y="5518626"/>
              <a:ext cx="1357369" cy="51287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80356" y="5600329"/>
              <a:ext cx="1415702" cy="43975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598753" y="5906302"/>
              <a:ext cx="851030" cy="887952"/>
              <a:chOff x="7598753" y="5906302"/>
              <a:chExt cx="851030" cy="88795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60000">
                <a:off x="7598753" y="5906302"/>
                <a:ext cx="851030" cy="88795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015250" y="5948893"/>
              <a:ext cx="1508218" cy="887952"/>
              <a:chOff x="9015250" y="5948893"/>
              <a:chExt cx="1508218" cy="88795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60000">
                <a:off x="9015250" y="5948893"/>
                <a:ext cx="1508218" cy="8879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684538" y="6211013"/>
              <a:ext cx="939981" cy="553407"/>
              <a:chOff x="10684538" y="6211013"/>
              <a:chExt cx="939981" cy="55340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60000">
                <a:off x="10684538" y="6211013"/>
                <a:ext cx="939981" cy="553407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27769" y="5664606"/>
              <a:ext cx="1285588" cy="43975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5264620" y="6291458"/>
              <a:ext cx="1006654" cy="491479"/>
              <a:chOff x="5264620" y="6291458"/>
              <a:chExt cx="1006654" cy="49147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5274623" y="6291458"/>
                <a:ext cx="224464" cy="431565"/>
                <a:chOff x="5274623" y="6291458"/>
                <a:chExt cx="224464" cy="43156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274623" y="6291458"/>
                  <a:ext cx="224464" cy="43156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5296126" y="6408293"/>
                <a:ext cx="971546" cy="122515"/>
                <a:chOff x="5296126" y="6408293"/>
                <a:chExt cx="971546" cy="122515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540000">
                  <a:off x="5296126" y="6408293"/>
                  <a:ext cx="971546" cy="12251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5268470" y="6589906"/>
                <a:ext cx="991381" cy="124651"/>
                <a:chOff x="5268470" y="6589906"/>
                <a:chExt cx="991381" cy="124651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480000">
                  <a:off x="5268470" y="6589906"/>
                  <a:ext cx="991381" cy="12465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1191200" y="5958470"/>
              <a:ext cx="1930083" cy="744566"/>
              <a:chOff x="1191200" y="5958470"/>
              <a:chExt cx="1930083" cy="744566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208175" y="5958470"/>
                <a:ext cx="346385" cy="665977"/>
                <a:chOff x="1208175" y="5958470"/>
                <a:chExt cx="346385" cy="665977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208175" y="5958470"/>
                  <a:ext cx="346385" cy="66597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182661" y="6215429"/>
                <a:ext cx="1947161" cy="122515"/>
                <a:chOff x="1182661" y="6215429"/>
                <a:chExt cx="1947161" cy="12251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720000">
                  <a:off x="1182661" y="6215429"/>
                  <a:ext cx="1947161" cy="12251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210145" y="6529126"/>
                <a:ext cx="1885659" cy="124651"/>
                <a:chOff x="1210145" y="6529126"/>
                <a:chExt cx="1885659" cy="12465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180000">
                  <a:off x="1210145" y="6529126"/>
                  <a:ext cx="1885659" cy="12465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8126453" y="6255749"/>
              <a:ext cx="1006654" cy="491479"/>
              <a:chOff x="8126453" y="6255749"/>
              <a:chExt cx="1006654" cy="491479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8136456" y="6255749"/>
                <a:ext cx="224464" cy="431565"/>
                <a:chOff x="8136456" y="6255749"/>
                <a:chExt cx="224464" cy="43156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8136456" y="6255749"/>
                  <a:ext cx="224464" cy="43156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8157959" y="6372584"/>
                <a:ext cx="971546" cy="122515"/>
                <a:chOff x="8157959" y="6372584"/>
                <a:chExt cx="971546" cy="12251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540000">
                  <a:off x="8157959" y="6372584"/>
                  <a:ext cx="971546" cy="12251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8130303" y="6554196"/>
                <a:ext cx="991381" cy="124651"/>
                <a:chOff x="8130303" y="6554196"/>
                <a:chExt cx="991381" cy="124651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480000">
                  <a:off x="8130303" y="6554196"/>
                  <a:ext cx="991381" cy="12465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3984041" y="6247813"/>
              <a:ext cx="1006654" cy="491479"/>
              <a:chOff x="3984041" y="6247813"/>
              <a:chExt cx="1006654" cy="491479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3994044" y="6247813"/>
                <a:ext cx="224464" cy="431565"/>
                <a:chOff x="3994044" y="6247813"/>
                <a:chExt cx="224464" cy="43156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3994044" y="6247813"/>
                  <a:ext cx="224464" cy="431565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4015547" y="6364648"/>
                <a:ext cx="971546" cy="122515"/>
                <a:chOff x="4015547" y="6364648"/>
                <a:chExt cx="971546" cy="122515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 rot="540000">
                  <a:off x="4015547" y="6364648"/>
                  <a:ext cx="971546" cy="122515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3987891" y="6546261"/>
                <a:ext cx="991381" cy="124651"/>
                <a:chOff x="3987891" y="6546261"/>
                <a:chExt cx="991381" cy="124651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 rot="-480000">
                  <a:off x="3987891" y="6546261"/>
                  <a:ext cx="991381" cy="12465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8" name="그룹 1028"/>
            <p:cNvGrpSpPr/>
            <p:nvPr/>
          </p:nvGrpSpPr>
          <p:grpSpPr>
            <a:xfrm>
              <a:off x="6980919" y="6202852"/>
              <a:ext cx="224464" cy="431565"/>
              <a:chOff x="6980919" y="6202852"/>
              <a:chExt cx="224464" cy="431565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6980919" y="6202852"/>
                <a:ext cx="224464" cy="43156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7002658" y="6291458"/>
              <a:ext cx="798632" cy="356915"/>
              <a:chOff x="7002658" y="6291458"/>
              <a:chExt cx="798632" cy="356915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7027654" y="6351148"/>
                <a:ext cx="770779" cy="97198"/>
                <a:chOff x="7027654" y="6351148"/>
                <a:chExt cx="770779" cy="97198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 rot="540000">
                  <a:off x="7027654" y="6351148"/>
                  <a:ext cx="770779" cy="97198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7005713" y="6495231"/>
                <a:ext cx="786515" cy="98893"/>
                <a:chOff x="7005713" y="6495231"/>
                <a:chExt cx="786515" cy="98893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 rot="-480000">
                  <a:off x="7005713" y="6495231"/>
                  <a:ext cx="786515" cy="9889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10037778" y="6202852"/>
              <a:ext cx="224464" cy="431565"/>
              <a:chOff x="10037778" y="6202852"/>
              <a:chExt cx="224464" cy="431565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0037778" y="6202852"/>
                <a:ext cx="224464" cy="431565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0063844" y="6310215"/>
              <a:ext cx="815484" cy="122515"/>
              <a:chOff x="10063844" y="6310215"/>
              <a:chExt cx="815484" cy="122515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720000">
                <a:off x="10063844" y="6310215"/>
                <a:ext cx="815484" cy="12251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0032248" y="6510219"/>
              <a:ext cx="863204" cy="124651"/>
              <a:chOff x="10032248" y="6510219"/>
              <a:chExt cx="863204" cy="124651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480000">
                <a:off x="10032248" y="6510219"/>
                <a:ext cx="863204" cy="124651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10471397" y="3866669"/>
            <a:ext cx="7166698" cy="5240221"/>
            <a:chOff x="10471397" y="3866669"/>
            <a:chExt cx="7166698" cy="5240221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414256" y="3790480"/>
              <a:ext cx="3369042" cy="799994"/>
            </a:xfrm>
            <a:prstGeom prst="rect">
              <a:avLst/>
            </a:prstGeom>
          </p:spPr>
        </p:pic>
        <p:grpSp>
          <p:nvGrpSpPr>
            <p:cNvPr id="1036" name="그룹 1036"/>
            <p:cNvGrpSpPr/>
            <p:nvPr/>
          </p:nvGrpSpPr>
          <p:grpSpPr>
            <a:xfrm>
              <a:off x="11484985" y="4940068"/>
              <a:ext cx="1422294" cy="532635"/>
              <a:chOff x="11484985" y="4940068"/>
              <a:chExt cx="1422294" cy="532635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5400000">
                <a:off x="11484985" y="4940068"/>
                <a:ext cx="1422294" cy="532635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042906" y="4199760"/>
              <a:ext cx="1041490" cy="3923411"/>
              <a:chOff x="13042906" y="4199760"/>
              <a:chExt cx="1041490" cy="3923411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13800000">
                <a:off x="13042906" y="4199760"/>
                <a:ext cx="1041490" cy="3923411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4482400" y="4943106"/>
              <a:ext cx="762898" cy="2754429"/>
              <a:chOff x="14482400" y="4943106"/>
              <a:chExt cx="762898" cy="2754429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13800000">
                <a:off x="14482400" y="4943106"/>
                <a:ext cx="762898" cy="275442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928885" y="5686135"/>
              <a:ext cx="451359" cy="1629622"/>
              <a:chOff x="15928885" y="5686135"/>
              <a:chExt cx="451359" cy="1629622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13800000">
                <a:off x="15928885" y="5686135"/>
                <a:ext cx="451359" cy="1629622"/>
              </a:xfrm>
              <a:prstGeom prst="rect">
                <a:avLst/>
              </a:prstGeom>
            </p:spPr>
          </p:pic>
        </p:grpSp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122675" y="7151864"/>
              <a:ext cx="1344129" cy="978786"/>
            </a:xfrm>
            <a:prstGeom prst="rect">
              <a:avLst/>
            </a:prstGeom>
          </p:spPr>
        </p:pic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931502" y="7477528"/>
              <a:ext cx="943843" cy="1032119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613176" y="7425404"/>
              <a:ext cx="943843" cy="1032119"/>
            </a:xfrm>
            <a:prstGeom prst="rect">
              <a:avLst/>
            </a:prstGeom>
          </p:spPr>
        </p:pic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962888" y="8611663"/>
              <a:ext cx="3537529" cy="666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586" y="230072"/>
            <a:ext cx="2202400" cy="21997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51897"/>
            <a:ext cx="4455249" cy="9658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9946" y="2100754"/>
            <a:ext cx="11328365" cy="3722177"/>
            <a:chOff x="1729946" y="2100754"/>
            <a:chExt cx="11328365" cy="37221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9946" y="2100754"/>
              <a:ext cx="11328365" cy="3722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04181" y="6154317"/>
            <a:ext cx="6171429" cy="3684969"/>
            <a:chOff x="2804181" y="6154317"/>
            <a:chExt cx="6171429" cy="36849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4181" y="6154317"/>
              <a:ext cx="6171429" cy="3684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952" y="2911111"/>
            <a:ext cx="3445152" cy="4597049"/>
            <a:chOff x="580952" y="2911111"/>
            <a:chExt cx="3445152" cy="4597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2911111"/>
              <a:ext cx="3445152" cy="4597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26104" y="2911111"/>
            <a:ext cx="6839329" cy="3815488"/>
            <a:chOff x="4026104" y="2911111"/>
            <a:chExt cx="6839329" cy="381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6104" y="2911111"/>
              <a:ext cx="6839329" cy="3815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5433" y="2911111"/>
            <a:ext cx="3419664" cy="3033927"/>
            <a:chOff x="10865433" y="2911111"/>
            <a:chExt cx="3419664" cy="3033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5433" y="2911111"/>
              <a:ext cx="3419664" cy="3033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097" y="2911111"/>
            <a:ext cx="3419664" cy="2252366"/>
            <a:chOff x="14285097" y="2911111"/>
            <a:chExt cx="3419664" cy="2252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097" y="2911111"/>
              <a:ext cx="3419664" cy="22523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784792" y="6284291"/>
            <a:ext cx="6736691" cy="43298"/>
            <a:chOff x="-2784792" y="6284291"/>
            <a:chExt cx="6736691" cy="43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78479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3815" y="6284291"/>
            <a:ext cx="6736691" cy="43298"/>
            <a:chOff x="14333815" y="6284291"/>
            <a:chExt cx="6736691" cy="432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4333815" y="6284291"/>
              <a:ext cx="6736691" cy="432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716" y="3029208"/>
            <a:ext cx="809031" cy="8055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1906" y="6647229"/>
            <a:ext cx="1667073" cy="4248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07752" y="3029208"/>
            <a:ext cx="904269" cy="8055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74420" y="5865668"/>
            <a:ext cx="1640187" cy="4615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5207" y="3029208"/>
            <a:ext cx="923317" cy="80557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91877" y="5865668"/>
            <a:ext cx="1543930" cy="4615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42643" y="3029208"/>
            <a:ext cx="932841" cy="8055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09334" y="5084106"/>
            <a:ext cx="715920" cy="4685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66374" y="3029208"/>
            <a:ext cx="923317" cy="8055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33048" y="4302544"/>
            <a:ext cx="830959" cy="4755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7621" y="1402916"/>
            <a:ext cx="4420831" cy="9612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3307" y="2858550"/>
            <a:ext cx="17299100" cy="146273"/>
            <a:chOff x="493307" y="2858550"/>
            <a:chExt cx="17299100" cy="1462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73333" y="2874543"/>
              <a:ext cx="17139048" cy="114286"/>
              <a:chOff x="573333" y="2874543"/>
              <a:chExt cx="17139048" cy="1142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73333" y="2874543"/>
                <a:ext cx="17139048" cy="11428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70740" y="2881117"/>
              <a:ext cx="146273" cy="101137"/>
              <a:chOff x="470740" y="2881117"/>
              <a:chExt cx="146273" cy="10113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470740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668702" y="2881117"/>
              <a:ext cx="146273" cy="101137"/>
              <a:chOff x="17668702" y="2881117"/>
              <a:chExt cx="146273" cy="10113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17668702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48157" y="2881117"/>
              <a:ext cx="146273" cy="101137"/>
              <a:chOff x="14248157" y="2881117"/>
              <a:chExt cx="146273" cy="10113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14248157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824438" y="2881117"/>
              <a:ext cx="146273" cy="101137"/>
              <a:chOff x="10824438" y="2881117"/>
              <a:chExt cx="146273" cy="10113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1082443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00718" y="2881117"/>
              <a:ext cx="146273" cy="101137"/>
              <a:chOff x="7400718" y="2881117"/>
              <a:chExt cx="146273" cy="10113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740071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976999" y="2881117"/>
              <a:ext cx="146273" cy="101137"/>
              <a:chOff x="3976999" y="2881117"/>
              <a:chExt cx="146273" cy="10113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3976999" y="2881117"/>
                <a:ext cx="146273" cy="10113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38930" y="6284291"/>
            <a:ext cx="6736691" cy="43298"/>
            <a:chOff x="638930" y="6284291"/>
            <a:chExt cx="6736691" cy="4329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638930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062651" y="6284291"/>
            <a:ext cx="6736691" cy="43298"/>
            <a:chOff x="4062651" y="6284291"/>
            <a:chExt cx="6736691" cy="4329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4062651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486372" y="6284291"/>
            <a:ext cx="6736691" cy="43298"/>
            <a:chOff x="7486372" y="6284291"/>
            <a:chExt cx="6736691" cy="4329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748637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10094" y="6284291"/>
            <a:ext cx="6736691" cy="43298"/>
            <a:chOff x="10910094" y="6284291"/>
            <a:chExt cx="6736691" cy="4329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0910094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94889" y="9614713"/>
            <a:ext cx="17095935" cy="59572"/>
            <a:chOff x="594889" y="9614713"/>
            <a:chExt cx="17095935" cy="5957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4889" y="9614713"/>
              <a:ext cx="17095935" cy="5957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245848" y="6978648"/>
            <a:ext cx="2241882" cy="102857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691877" y="6978648"/>
            <a:ext cx="2344454" cy="102857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05203" y="1142435"/>
            <a:ext cx="142857" cy="142857"/>
            <a:chOff x="605203" y="1142435"/>
            <a:chExt cx="142857" cy="14285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5203" y="1142435"/>
              <a:ext cx="142857" cy="1428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58113" y="1142435"/>
            <a:ext cx="142857" cy="142857"/>
            <a:chOff x="858113" y="1142435"/>
            <a:chExt cx="142857" cy="14285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8113" y="1142435"/>
              <a:ext cx="142857" cy="14285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11023" y="1142435"/>
            <a:ext cx="142857" cy="142857"/>
            <a:chOff x="1111023" y="1142435"/>
            <a:chExt cx="142857" cy="14285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11023" y="1142435"/>
              <a:ext cx="142857" cy="142857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137239" y="6190125"/>
            <a:ext cx="3101644" cy="16000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4455249" cy="9658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4911" y="2198315"/>
            <a:ext cx="6987413" cy="6238139"/>
            <a:chOff x="1504911" y="2198315"/>
            <a:chExt cx="6987413" cy="62381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4911" y="2198315"/>
              <a:ext cx="6987413" cy="6238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91986" y="2254064"/>
            <a:ext cx="7064813" cy="6329345"/>
            <a:chOff x="8891986" y="2254064"/>
            <a:chExt cx="7064813" cy="63293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1986" y="2254064"/>
              <a:ext cx="7064813" cy="6329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4455249" cy="9658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1496" y="3088892"/>
            <a:ext cx="9160687" cy="4107931"/>
            <a:chOff x="1041496" y="3088892"/>
            <a:chExt cx="9160687" cy="41079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496" y="3088892"/>
              <a:ext cx="9160687" cy="4107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2482" y="5703089"/>
            <a:ext cx="2047250" cy="3327835"/>
            <a:chOff x="7612482" y="5703089"/>
            <a:chExt cx="2047250" cy="33278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2482" y="5703089"/>
              <a:ext cx="2047250" cy="33278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36677" y="2347180"/>
            <a:ext cx="7194515" cy="5730727"/>
            <a:chOff x="10536677" y="2347180"/>
            <a:chExt cx="7194515" cy="57307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6677" y="2347180"/>
              <a:ext cx="7194515" cy="5730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5265716" cy="15942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978" y="1237145"/>
            <a:ext cx="10625996" cy="8111857"/>
            <a:chOff x="6749978" y="1237145"/>
            <a:chExt cx="10625996" cy="8111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978" y="1237145"/>
              <a:ext cx="10625996" cy="8111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869" y="8291411"/>
            <a:ext cx="7778503" cy="876261"/>
            <a:chOff x="680869" y="8291411"/>
            <a:chExt cx="7778503" cy="8762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869" y="8291411"/>
              <a:ext cx="7778503" cy="876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7960621" cy="9944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0252" y="2315161"/>
            <a:ext cx="10662281" cy="6743172"/>
            <a:chOff x="890252" y="2315161"/>
            <a:chExt cx="10662281" cy="67431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252" y="2315161"/>
              <a:ext cx="10662281" cy="67431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47771" y="2315161"/>
            <a:ext cx="6569993" cy="6743172"/>
            <a:chOff x="10847771" y="2315161"/>
            <a:chExt cx="6569993" cy="67431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47771" y="2315161"/>
              <a:ext cx="6569993" cy="6743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7960621" cy="9944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48819" y="1821349"/>
            <a:ext cx="9121410" cy="4996160"/>
            <a:chOff x="4848819" y="1821349"/>
            <a:chExt cx="9121410" cy="49961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8819" y="1821349"/>
              <a:ext cx="9121410" cy="49961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47619" y="6956874"/>
            <a:ext cx="11123810" cy="3161141"/>
            <a:chOff x="3847619" y="6956874"/>
            <a:chExt cx="11123810" cy="31611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847619" y="6956874"/>
              <a:ext cx="11118260" cy="2094475"/>
              <a:chOff x="3847619" y="6956874"/>
              <a:chExt cx="11118260" cy="209447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47619" y="6956874"/>
                <a:ext cx="11118260" cy="209447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885714" y="9051348"/>
              <a:ext cx="11080165" cy="1064066"/>
              <a:chOff x="3885714" y="9051348"/>
              <a:chExt cx="11080165" cy="10640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85714" y="9051348"/>
                <a:ext cx="11080165" cy="10640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7959783" cy="10018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9641" y="2635593"/>
            <a:ext cx="8323216" cy="5856620"/>
            <a:chOff x="819641" y="2635593"/>
            <a:chExt cx="8323216" cy="58566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641" y="2635593"/>
              <a:ext cx="8323216" cy="58566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38095" y="771658"/>
            <a:ext cx="8528298" cy="8742397"/>
            <a:chOff x="9238095" y="771658"/>
            <a:chExt cx="8528298" cy="87423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771658"/>
              <a:ext cx="8528298" cy="8742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4609650" cy="878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5387" y="2283108"/>
            <a:ext cx="9684660" cy="5224260"/>
            <a:chOff x="995387" y="2283108"/>
            <a:chExt cx="9684660" cy="52242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387" y="2283108"/>
              <a:ext cx="9684660" cy="52242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14438" y="1804388"/>
            <a:ext cx="6171429" cy="3338469"/>
            <a:chOff x="11114438" y="1804388"/>
            <a:chExt cx="6171429" cy="33384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14438" y="1804388"/>
              <a:ext cx="6171429" cy="33384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71581" y="6418947"/>
            <a:ext cx="6171429" cy="2443510"/>
            <a:chOff x="11171581" y="6418947"/>
            <a:chExt cx="6171429" cy="24435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71581" y="6418947"/>
              <a:ext cx="6171429" cy="244351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49711" y="4768606"/>
            <a:ext cx="1253195" cy="14527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4609650" cy="878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4435" y="3521929"/>
            <a:ext cx="8130778" cy="2296479"/>
            <a:chOff x="1314435" y="3521929"/>
            <a:chExt cx="8130778" cy="22964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435" y="3521929"/>
              <a:ext cx="8130778" cy="2296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45213" y="1981650"/>
            <a:ext cx="7999579" cy="6821727"/>
            <a:chOff x="9445213" y="1981650"/>
            <a:chExt cx="7999579" cy="68217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5213" y="1981650"/>
              <a:ext cx="7999579" cy="6821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4609650" cy="878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5708" y="1615829"/>
            <a:ext cx="12456569" cy="3527029"/>
            <a:chOff x="2625708" y="1615829"/>
            <a:chExt cx="12456569" cy="35270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708" y="1615829"/>
              <a:ext cx="12456569" cy="35270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06661" y="5428571"/>
            <a:ext cx="6171429" cy="3507178"/>
            <a:chOff x="2206661" y="5428571"/>
            <a:chExt cx="6171429" cy="35071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6661" y="5428571"/>
              <a:ext cx="6171429" cy="35071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10849" y="5364195"/>
            <a:ext cx="6171429" cy="4921519"/>
            <a:chOff x="8910849" y="5364195"/>
            <a:chExt cx="6171429" cy="49215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0849" y="5364195"/>
              <a:ext cx="6171429" cy="4921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4609650" cy="878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95238" y="2725095"/>
            <a:ext cx="10404456" cy="5445048"/>
            <a:chOff x="3695238" y="2725095"/>
            <a:chExt cx="10404456" cy="5445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5238" y="2725095"/>
              <a:ext cx="10404456" cy="5445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6821" y="951897"/>
            <a:ext cx="3594716" cy="9754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2586" y="230073"/>
            <a:ext cx="2154780" cy="21997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29236" y="1965825"/>
            <a:ext cx="11427242" cy="7762818"/>
            <a:chOff x="3429236" y="1965825"/>
            <a:chExt cx="11427242" cy="77628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9236" y="1965825"/>
              <a:ext cx="11427242" cy="7762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4609650" cy="878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85867" y="659758"/>
            <a:ext cx="7642942" cy="8966198"/>
            <a:chOff x="6685867" y="659758"/>
            <a:chExt cx="7642942" cy="89661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5867" y="659758"/>
              <a:ext cx="7642942" cy="8966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4609650" cy="878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8215" y="2452415"/>
            <a:ext cx="7535052" cy="3678783"/>
            <a:chOff x="1138215" y="2452415"/>
            <a:chExt cx="7535052" cy="36787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8215" y="2452415"/>
              <a:ext cx="7535052" cy="36787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452415"/>
            <a:ext cx="6645901" cy="6680070"/>
            <a:chOff x="9142857" y="2452415"/>
            <a:chExt cx="6645901" cy="66800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452415"/>
              <a:ext cx="6645901" cy="66800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8215" y="6365912"/>
            <a:ext cx="7628493" cy="1046160"/>
            <a:chOff x="1138215" y="6365912"/>
            <a:chExt cx="7628493" cy="10461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8215" y="6365912"/>
              <a:ext cx="7628493" cy="1046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521" cy="383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4609650" cy="878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01612" y="2094629"/>
            <a:ext cx="9608438" cy="7119258"/>
            <a:chOff x="8301612" y="2094629"/>
            <a:chExt cx="9608438" cy="71192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01612" y="2094629"/>
              <a:ext cx="9608438" cy="7119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7760" y="3292376"/>
            <a:ext cx="7753852" cy="4723763"/>
            <a:chOff x="547760" y="3292376"/>
            <a:chExt cx="7753852" cy="47237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760" y="3292376"/>
              <a:ext cx="7753852" cy="4723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681" y="230072"/>
            <a:ext cx="2164267" cy="2179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1822383" cy="8789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4964" y="3057143"/>
            <a:ext cx="4078454" cy="46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1650" y="3280139"/>
            <a:ext cx="4078454" cy="46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57143" y="3057143"/>
            <a:ext cx="6171429" cy="46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57874" y="2389536"/>
            <a:ext cx="1931519" cy="572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21144" y="2378201"/>
            <a:ext cx="1371443" cy="64017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869" y="951897"/>
            <a:ext cx="1822383" cy="8789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76655" y="2203663"/>
            <a:ext cx="6571429" cy="6752381"/>
            <a:chOff x="10076655" y="2203663"/>
            <a:chExt cx="6571429" cy="67523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076655" y="2203663"/>
              <a:ext cx="6569993" cy="6743172"/>
              <a:chOff x="10076655" y="2203663"/>
              <a:chExt cx="6569993" cy="674317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76655" y="2203663"/>
                <a:ext cx="6569993" cy="674317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076655" y="6034843"/>
              <a:ext cx="6472432" cy="836237"/>
              <a:chOff x="10076655" y="6034843"/>
              <a:chExt cx="6472432" cy="83623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76655" y="6034843"/>
                <a:ext cx="6472432" cy="83623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120487" y="2203663"/>
            <a:ext cx="6645901" cy="6680070"/>
            <a:chOff x="2120487" y="2203663"/>
            <a:chExt cx="6645901" cy="66800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0487" y="2203663"/>
              <a:ext cx="6645901" cy="66800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586" y="230072"/>
            <a:ext cx="2183352" cy="22092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69" y="951897"/>
            <a:ext cx="2491421" cy="8706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2024" y="3939215"/>
            <a:ext cx="17521665" cy="2304762"/>
            <a:chOff x="382024" y="3939215"/>
            <a:chExt cx="17521665" cy="2304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739200" y="4936266"/>
              <a:ext cx="1164490" cy="301850"/>
              <a:chOff x="16739200" y="4936266"/>
              <a:chExt cx="1164490" cy="30185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39200" y="4936266"/>
                <a:ext cx="1164490" cy="3018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497306" y="3939215"/>
              <a:ext cx="2294064" cy="2295952"/>
              <a:chOff x="14497306" y="3939215"/>
              <a:chExt cx="2294064" cy="229595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7306" y="3939215"/>
                <a:ext cx="2294064" cy="229595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07861" y="5275599"/>
              <a:ext cx="767570" cy="43010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452439" y="4936266"/>
              <a:ext cx="1083818" cy="301850"/>
              <a:chOff x="13452439" y="4936266"/>
              <a:chExt cx="1083818" cy="30185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52439" y="4936266"/>
                <a:ext cx="1083818" cy="30185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153314" y="4936266"/>
              <a:ext cx="1104127" cy="301850"/>
              <a:chOff x="10153314" y="4936266"/>
              <a:chExt cx="1104127" cy="30185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53314" y="4936266"/>
                <a:ext cx="1104127" cy="30185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41158" y="4936266"/>
              <a:ext cx="1126390" cy="301850"/>
              <a:chOff x="6841158" y="4936266"/>
              <a:chExt cx="1126390" cy="30185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41158" y="4936266"/>
                <a:ext cx="1126390" cy="30185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555063" y="4936266"/>
              <a:ext cx="1100438" cy="301850"/>
              <a:chOff x="3555063" y="4936266"/>
              <a:chExt cx="1100438" cy="30185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55063" y="4936266"/>
                <a:ext cx="1100438" cy="30185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82024" y="4936266"/>
              <a:ext cx="927896" cy="301850"/>
              <a:chOff x="382024" y="4936266"/>
              <a:chExt cx="927896" cy="30185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82024" y="4936266"/>
                <a:ext cx="927896" cy="3018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199514" y="3939215"/>
              <a:ext cx="2294064" cy="2295952"/>
              <a:chOff x="11199514" y="3939215"/>
              <a:chExt cx="2294064" cy="229595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199514" y="3939215"/>
                <a:ext cx="2294064" cy="229595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09441" y="5261665"/>
              <a:ext cx="845428" cy="79595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7901722" y="3939215"/>
              <a:ext cx="2294064" cy="2295952"/>
              <a:chOff x="7901722" y="3939215"/>
              <a:chExt cx="2294064" cy="229595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901722" y="3939215"/>
                <a:ext cx="2294064" cy="2295952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7375" y="5261665"/>
              <a:ext cx="1098342" cy="85917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4603930" y="3939215"/>
              <a:ext cx="2294064" cy="2295952"/>
              <a:chOff x="4603930" y="3939215"/>
              <a:chExt cx="2294064" cy="229595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603930" y="3939215"/>
                <a:ext cx="2294064" cy="229595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90247" y="5430986"/>
              <a:ext cx="1316113" cy="52119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07202" y="4207376"/>
              <a:ext cx="926085" cy="52492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06138" y="3939215"/>
              <a:ext cx="2294064" cy="2295952"/>
              <a:chOff x="1306138" y="3939215"/>
              <a:chExt cx="2294064" cy="229595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6138" y="3939215"/>
                <a:ext cx="2294064" cy="229595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35146" y="5276390"/>
              <a:ext cx="1268418" cy="52118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64172" y="4192651"/>
              <a:ext cx="971380" cy="52492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42574" y="4236822"/>
              <a:ext cx="926085" cy="524923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902800" y="4257147"/>
              <a:ext cx="926085" cy="52492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200617" y="4207372"/>
              <a:ext cx="926085" cy="524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45715" y="542926"/>
            <a:ext cx="922083" cy="3733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0958" y="5229875"/>
            <a:ext cx="7850484" cy="26362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6821" y="951897"/>
            <a:ext cx="3594468" cy="982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79024" y="1890181"/>
            <a:ext cx="11695599" cy="6942164"/>
            <a:chOff x="3779024" y="1890181"/>
            <a:chExt cx="11695599" cy="69421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024" y="1890181"/>
              <a:ext cx="11695599" cy="6942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4008655"/>
            <a:ext cx="7192794" cy="5394595"/>
            <a:chOff x="1362054" y="4008655"/>
            <a:chExt cx="7192794" cy="53945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4008655"/>
              <a:ext cx="7192794" cy="53945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821" y="951897"/>
            <a:ext cx="3594468" cy="982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81972" y="724316"/>
            <a:ext cx="5219615" cy="2857027"/>
            <a:chOff x="11081972" y="724316"/>
            <a:chExt cx="5219615" cy="2857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1972" y="724316"/>
              <a:ext cx="5219615" cy="2857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8747" y="1091774"/>
            <a:ext cx="1020591" cy="10479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63987" y="1971770"/>
            <a:ext cx="2617956" cy="7466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556" y="2673389"/>
            <a:ext cx="1910386" cy="568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85714" y="3980952"/>
            <a:ext cx="7215873" cy="5411905"/>
            <a:chOff x="9085714" y="3980952"/>
            <a:chExt cx="7215873" cy="54119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85714" y="3980952"/>
              <a:ext cx="7215873" cy="5411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3971918"/>
            <a:ext cx="7192866" cy="5394650"/>
            <a:chOff x="1362054" y="3971918"/>
            <a:chExt cx="7192866" cy="5394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3971918"/>
              <a:ext cx="7192866" cy="5394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821" y="951897"/>
            <a:ext cx="3594468" cy="982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62925" y="743364"/>
            <a:ext cx="5219615" cy="2849925"/>
            <a:chOff x="11062925" y="743364"/>
            <a:chExt cx="5219615" cy="28499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2925" y="743364"/>
              <a:ext cx="5219615" cy="28499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05846" y="1103720"/>
            <a:ext cx="1011067" cy="10479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44893" y="1983710"/>
            <a:ext cx="2369632" cy="7618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73464" y="2685329"/>
            <a:ext cx="2729377" cy="568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04762" y="3952870"/>
            <a:ext cx="7196825" cy="5397619"/>
            <a:chOff x="9104762" y="3952870"/>
            <a:chExt cx="7196825" cy="539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4762" y="3952870"/>
              <a:ext cx="7196825" cy="539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3966865"/>
            <a:ext cx="7199603" cy="5399702"/>
            <a:chOff x="1362054" y="3966865"/>
            <a:chExt cx="7199603" cy="53997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3966865"/>
              <a:ext cx="7199603" cy="53997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821" y="951897"/>
            <a:ext cx="3594468" cy="982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81972" y="757649"/>
            <a:ext cx="5219615" cy="2835639"/>
            <a:chOff x="11081972" y="757649"/>
            <a:chExt cx="5219615" cy="28356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1972" y="757649"/>
              <a:ext cx="5219615" cy="28356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24894" y="1103720"/>
            <a:ext cx="1020591" cy="10479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63940" y="1983710"/>
            <a:ext cx="4621718" cy="7618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511" y="2685329"/>
            <a:ext cx="2729377" cy="568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54415" y="3931188"/>
            <a:ext cx="7247172" cy="5435379"/>
            <a:chOff x="9054415" y="3931188"/>
            <a:chExt cx="7247172" cy="54353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4415" y="3931188"/>
              <a:ext cx="7247172" cy="5435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3958393"/>
            <a:ext cx="7210899" cy="5408174"/>
            <a:chOff x="1362054" y="3958393"/>
            <a:chExt cx="7210899" cy="54081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3958393"/>
              <a:ext cx="7210899" cy="5408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821" y="951897"/>
            <a:ext cx="3594468" cy="982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34556" y="724316"/>
            <a:ext cx="5219615" cy="2809719"/>
            <a:chOff x="11134556" y="724316"/>
            <a:chExt cx="5219615" cy="28097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34556" y="724316"/>
              <a:ext cx="5219615" cy="28097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24894" y="1183313"/>
            <a:ext cx="1011067" cy="10479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63940" y="2063302"/>
            <a:ext cx="2133928" cy="7618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511" y="2764921"/>
            <a:ext cx="2453186" cy="568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04762" y="3958393"/>
            <a:ext cx="7196825" cy="5397619"/>
            <a:chOff x="9104762" y="3958393"/>
            <a:chExt cx="7196825" cy="539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4762" y="3958393"/>
              <a:ext cx="7196825" cy="539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3966568"/>
            <a:ext cx="7200000" cy="5400000"/>
            <a:chOff x="1362054" y="3966568"/>
            <a:chExt cx="7200000" cy="54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3966568"/>
              <a:ext cx="7200000" cy="54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821" y="951897"/>
            <a:ext cx="3594468" cy="982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81972" y="724316"/>
            <a:ext cx="5219615" cy="2868972"/>
            <a:chOff x="11081972" y="724316"/>
            <a:chExt cx="5219615" cy="28689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1972" y="724316"/>
              <a:ext cx="5219615" cy="28689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24894" y="1103720"/>
            <a:ext cx="1030115" cy="10479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63940" y="1983710"/>
            <a:ext cx="4386004" cy="7618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511" y="2685329"/>
            <a:ext cx="2453186" cy="568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54415" y="3985615"/>
            <a:ext cx="7179698" cy="5384774"/>
            <a:chOff x="9054415" y="3985615"/>
            <a:chExt cx="7179698" cy="53847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4415" y="3985615"/>
              <a:ext cx="7179698" cy="5384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2022-08-05T14:37:27Z</dcterms:created>
  <dcterms:modified xsi:type="dcterms:W3CDTF">2022-08-05T14:37:27Z</dcterms:modified>
</cp:coreProperties>
</file>